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545" r:id="rId2"/>
    <p:sldId id="544" r:id="rId3"/>
    <p:sldId id="541" r:id="rId4"/>
    <p:sldId id="54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CE1E60-53F2-426D-A9F6-C1557B7A834E}" v="9" dt="2025-02-18T17:51:23.8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ersa, Amy" userId="53b63789-c5ff-4f54-a1eb-046181b28382" providerId="ADAL" clId="{8E7A3236-C178-4683-8DCC-FA21B282E5E1}"/>
    <pc:docChg chg="delSld">
      <pc:chgData name="Daversa, Amy" userId="53b63789-c5ff-4f54-a1eb-046181b28382" providerId="ADAL" clId="{8E7A3236-C178-4683-8DCC-FA21B282E5E1}" dt="2025-01-29T19:02:00.075" v="0" actId="2696"/>
      <pc:docMkLst>
        <pc:docMk/>
      </pc:docMkLst>
      <pc:sldChg chg="del">
        <pc:chgData name="Daversa, Amy" userId="53b63789-c5ff-4f54-a1eb-046181b28382" providerId="ADAL" clId="{8E7A3236-C178-4683-8DCC-FA21B282E5E1}" dt="2025-01-29T19:02:00.075" v="0" actId="2696"/>
        <pc:sldMkLst>
          <pc:docMk/>
          <pc:sldMk cId="4117402020" sldId="532"/>
        </pc:sldMkLst>
      </pc:sldChg>
    </pc:docChg>
  </pc:docChgLst>
  <pc:docChgLst>
    <pc:chgData name="Daversa, Amy" userId="53b63789-c5ff-4f54-a1eb-046181b28382" providerId="ADAL" clId="{7B6255EE-BC8C-445B-A603-4B5C19EDEB2F}"/>
    <pc:docChg chg="modSld">
      <pc:chgData name="Daversa, Amy" userId="53b63789-c5ff-4f54-a1eb-046181b28382" providerId="ADAL" clId="{7B6255EE-BC8C-445B-A603-4B5C19EDEB2F}" dt="2025-02-07T15:27:46.425" v="35" actId="20577"/>
      <pc:docMkLst>
        <pc:docMk/>
      </pc:docMkLst>
      <pc:sldChg chg="modSp mod">
        <pc:chgData name="Daversa, Amy" userId="53b63789-c5ff-4f54-a1eb-046181b28382" providerId="ADAL" clId="{7B6255EE-BC8C-445B-A603-4B5C19EDEB2F}" dt="2025-02-07T15:27:46.425" v="35" actId="20577"/>
        <pc:sldMkLst>
          <pc:docMk/>
          <pc:sldMk cId="4004045269" sldId="544"/>
        </pc:sldMkLst>
        <pc:spChg chg="mod">
          <ac:chgData name="Daversa, Amy" userId="53b63789-c5ff-4f54-a1eb-046181b28382" providerId="ADAL" clId="{7B6255EE-BC8C-445B-A603-4B5C19EDEB2F}" dt="2025-02-07T15:27:46.425" v="35" actId="20577"/>
          <ac:spMkLst>
            <pc:docMk/>
            <pc:sldMk cId="4004045269" sldId="544"/>
            <ac:spMk id="9" creationId="{DB568C50-A912-8E02-5DD8-04AF6AA55746}"/>
          </ac:spMkLst>
        </pc:spChg>
      </pc:sldChg>
    </pc:docChg>
  </pc:docChgLst>
  <pc:docChgLst>
    <pc:chgData name="Daversa, Amy" userId="53b63789-c5ff-4f54-a1eb-046181b28382" providerId="ADAL" clId="{DACE1E60-53F2-426D-A9F6-C1557B7A834E}"/>
    <pc:docChg chg="custSel addSld delSld modSld">
      <pc:chgData name="Daversa, Amy" userId="53b63789-c5ff-4f54-a1eb-046181b28382" providerId="ADAL" clId="{DACE1E60-53F2-426D-A9F6-C1557B7A834E}" dt="2025-02-18T18:01:09.159" v="297" actId="1076"/>
      <pc:docMkLst>
        <pc:docMk/>
      </pc:docMkLst>
      <pc:sldChg chg="delSp modSp mod">
        <pc:chgData name="Daversa, Amy" userId="53b63789-c5ff-4f54-a1eb-046181b28382" providerId="ADAL" clId="{DACE1E60-53F2-426D-A9F6-C1557B7A834E}" dt="2025-02-18T17:38:04.967" v="9" actId="14100"/>
        <pc:sldMkLst>
          <pc:docMk/>
          <pc:sldMk cId="3628214280" sldId="541"/>
        </pc:sldMkLst>
        <pc:picChg chg="mod">
          <ac:chgData name="Daversa, Amy" userId="53b63789-c5ff-4f54-a1eb-046181b28382" providerId="ADAL" clId="{DACE1E60-53F2-426D-A9F6-C1557B7A834E}" dt="2025-02-18T17:38:04.967" v="9" actId="14100"/>
          <ac:picMkLst>
            <pc:docMk/>
            <pc:sldMk cId="3628214280" sldId="541"/>
            <ac:picMk id="3" creationId="{63FEF7B7-942C-83EB-ED1A-C81A1F80205E}"/>
          </ac:picMkLst>
        </pc:picChg>
        <pc:picChg chg="mod">
          <ac:chgData name="Daversa, Amy" userId="53b63789-c5ff-4f54-a1eb-046181b28382" providerId="ADAL" clId="{DACE1E60-53F2-426D-A9F6-C1557B7A834E}" dt="2025-02-18T17:37:57.043" v="7" actId="14100"/>
          <ac:picMkLst>
            <pc:docMk/>
            <pc:sldMk cId="3628214280" sldId="541"/>
            <ac:picMk id="5" creationId="{D7F710FF-45A4-96A8-E71D-0C4C01D01D95}"/>
          </ac:picMkLst>
        </pc:picChg>
        <pc:picChg chg="mod">
          <ac:chgData name="Daversa, Amy" userId="53b63789-c5ff-4f54-a1eb-046181b28382" providerId="ADAL" clId="{DACE1E60-53F2-426D-A9F6-C1557B7A834E}" dt="2025-02-18T17:38:00.175" v="8" actId="1076"/>
          <ac:picMkLst>
            <pc:docMk/>
            <pc:sldMk cId="3628214280" sldId="541"/>
            <ac:picMk id="34" creationId="{B3461808-4D09-5A0C-F1AB-7F85017F72FD}"/>
          </ac:picMkLst>
        </pc:picChg>
        <pc:picChg chg="del">
          <ac:chgData name="Daversa, Amy" userId="53b63789-c5ff-4f54-a1eb-046181b28382" providerId="ADAL" clId="{DACE1E60-53F2-426D-A9F6-C1557B7A834E}" dt="2025-02-18T17:37:50.007" v="4" actId="478"/>
          <ac:picMkLst>
            <pc:docMk/>
            <pc:sldMk cId="3628214280" sldId="541"/>
            <ac:picMk id="43" creationId="{F0BC1804-0B08-B49A-5A35-40CAA1C49515}"/>
          </ac:picMkLst>
        </pc:picChg>
      </pc:sldChg>
      <pc:sldChg chg="addSp delSp modSp mod">
        <pc:chgData name="Daversa, Amy" userId="53b63789-c5ff-4f54-a1eb-046181b28382" providerId="ADAL" clId="{DACE1E60-53F2-426D-A9F6-C1557B7A834E}" dt="2025-02-18T18:01:09.159" v="297" actId="1076"/>
        <pc:sldMkLst>
          <pc:docMk/>
          <pc:sldMk cId="908319250" sldId="542"/>
        </pc:sldMkLst>
        <pc:spChg chg="mod">
          <ac:chgData name="Daversa, Amy" userId="53b63789-c5ff-4f54-a1eb-046181b28382" providerId="ADAL" clId="{DACE1E60-53F2-426D-A9F6-C1557B7A834E}" dt="2025-02-18T17:43:15.196" v="243" actId="20577"/>
          <ac:spMkLst>
            <pc:docMk/>
            <pc:sldMk cId="908319250" sldId="542"/>
            <ac:spMk id="9" creationId="{64AC6DBE-C485-77DD-18BB-7B23EBBEAA04}"/>
          </ac:spMkLst>
        </pc:spChg>
        <pc:picChg chg="add mod">
          <ac:chgData name="Daversa, Amy" userId="53b63789-c5ff-4f54-a1eb-046181b28382" providerId="ADAL" clId="{DACE1E60-53F2-426D-A9F6-C1557B7A834E}" dt="2025-02-18T17:49:52.923" v="257" actId="1076"/>
          <ac:picMkLst>
            <pc:docMk/>
            <pc:sldMk cId="908319250" sldId="542"/>
            <ac:picMk id="2" creationId="{3F15F7A5-8B5B-F0A4-A720-80CD5198CA52}"/>
          </ac:picMkLst>
        </pc:picChg>
        <pc:picChg chg="add mod">
          <ac:chgData name="Daversa, Amy" userId="53b63789-c5ff-4f54-a1eb-046181b28382" providerId="ADAL" clId="{DACE1E60-53F2-426D-A9F6-C1557B7A834E}" dt="2025-02-18T17:49:57.834" v="258" actId="1076"/>
          <ac:picMkLst>
            <pc:docMk/>
            <pc:sldMk cId="908319250" sldId="542"/>
            <ac:picMk id="3" creationId="{0E1311B2-6A12-6DFA-BC13-25FFF569A75A}"/>
          </ac:picMkLst>
        </pc:picChg>
        <pc:picChg chg="add mod">
          <ac:chgData name="Daversa, Amy" userId="53b63789-c5ff-4f54-a1eb-046181b28382" providerId="ADAL" clId="{DACE1E60-53F2-426D-A9F6-C1557B7A834E}" dt="2025-02-18T17:50:05.447" v="259" actId="1076"/>
          <ac:picMkLst>
            <pc:docMk/>
            <pc:sldMk cId="908319250" sldId="542"/>
            <ac:picMk id="4" creationId="{F56BF75E-2F58-8731-54D4-C9A1761AEFBB}"/>
          </ac:picMkLst>
        </pc:picChg>
        <pc:picChg chg="add mod">
          <ac:chgData name="Daversa, Amy" userId="53b63789-c5ff-4f54-a1eb-046181b28382" providerId="ADAL" clId="{DACE1E60-53F2-426D-A9F6-C1557B7A834E}" dt="2025-02-18T18:00:57.192" v="292" actId="1076"/>
          <ac:picMkLst>
            <pc:docMk/>
            <pc:sldMk cId="908319250" sldId="542"/>
            <ac:picMk id="5" creationId="{30FCE53E-36D5-BE2F-5F5B-B3083AF162C1}"/>
          </ac:picMkLst>
        </pc:picChg>
        <pc:picChg chg="del">
          <ac:chgData name="Daversa, Amy" userId="53b63789-c5ff-4f54-a1eb-046181b28382" providerId="ADAL" clId="{DACE1E60-53F2-426D-A9F6-C1557B7A834E}" dt="2025-02-18T17:43:27.183" v="247" actId="478"/>
          <ac:picMkLst>
            <pc:docMk/>
            <pc:sldMk cId="908319250" sldId="542"/>
            <ac:picMk id="6" creationId="{60FA4726-2E55-94BE-D320-D2F8E3407586}"/>
          </ac:picMkLst>
        </pc:picChg>
        <pc:picChg chg="add mod">
          <ac:chgData name="Daversa, Amy" userId="53b63789-c5ff-4f54-a1eb-046181b28382" providerId="ADAL" clId="{DACE1E60-53F2-426D-A9F6-C1557B7A834E}" dt="2025-02-18T18:01:09.159" v="297" actId="1076"/>
          <ac:picMkLst>
            <pc:docMk/>
            <pc:sldMk cId="908319250" sldId="542"/>
            <ac:picMk id="7" creationId="{5246549B-F33A-D52D-2434-5671421292B1}"/>
          </ac:picMkLst>
        </pc:picChg>
        <pc:picChg chg="add mod">
          <ac:chgData name="Daversa, Amy" userId="53b63789-c5ff-4f54-a1eb-046181b28382" providerId="ADAL" clId="{DACE1E60-53F2-426D-A9F6-C1557B7A834E}" dt="2025-02-18T18:01:02.863" v="296" actId="1076"/>
          <ac:picMkLst>
            <pc:docMk/>
            <pc:sldMk cId="908319250" sldId="542"/>
            <ac:picMk id="10" creationId="{A049E23E-9EC0-EF35-8079-61DEB230396F}"/>
          </ac:picMkLst>
        </pc:picChg>
        <pc:picChg chg="del">
          <ac:chgData name="Daversa, Amy" userId="53b63789-c5ff-4f54-a1eb-046181b28382" providerId="ADAL" clId="{DACE1E60-53F2-426D-A9F6-C1557B7A834E}" dt="2025-02-18T17:43:27.584" v="248" actId="478"/>
          <ac:picMkLst>
            <pc:docMk/>
            <pc:sldMk cId="908319250" sldId="542"/>
            <ac:picMk id="15" creationId="{0B70A12D-10F6-F4A9-33BD-811B464FC556}"/>
          </ac:picMkLst>
        </pc:picChg>
        <pc:picChg chg="del">
          <ac:chgData name="Daversa, Amy" userId="53b63789-c5ff-4f54-a1eb-046181b28382" providerId="ADAL" clId="{DACE1E60-53F2-426D-A9F6-C1557B7A834E}" dt="2025-02-18T17:43:26.778" v="246" actId="478"/>
          <ac:picMkLst>
            <pc:docMk/>
            <pc:sldMk cId="908319250" sldId="542"/>
            <ac:picMk id="23" creationId="{6F113349-7B22-01BA-BC1B-FB72993F3306}"/>
          </ac:picMkLst>
        </pc:picChg>
        <pc:picChg chg="del">
          <ac:chgData name="Daversa, Amy" userId="53b63789-c5ff-4f54-a1eb-046181b28382" providerId="ADAL" clId="{DACE1E60-53F2-426D-A9F6-C1557B7A834E}" dt="2025-02-18T17:43:25.689" v="244" actId="478"/>
          <ac:picMkLst>
            <pc:docMk/>
            <pc:sldMk cId="908319250" sldId="542"/>
            <ac:picMk id="33" creationId="{F24087D3-593D-229F-2812-50F548A0EF73}"/>
          </ac:picMkLst>
        </pc:picChg>
        <pc:picChg chg="del">
          <ac:chgData name="Daversa, Amy" userId="53b63789-c5ff-4f54-a1eb-046181b28382" providerId="ADAL" clId="{DACE1E60-53F2-426D-A9F6-C1557B7A834E}" dt="2025-02-18T17:43:26.137" v="245" actId="478"/>
          <ac:picMkLst>
            <pc:docMk/>
            <pc:sldMk cId="908319250" sldId="542"/>
            <ac:picMk id="36" creationId="{D5ABF019-F9F8-DCBF-E1B6-F2DAC1F23EB5}"/>
          </ac:picMkLst>
        </pc:picChg>
      </pc:sldChg>
      <pc:sldChg chg="delSp modSp mod">
        <pc:chgData name="Daversa, Amy" userId="53b63789-c5ff-4f54-a1eb-046181b28382" providerId="ADAL" clId="{DACE1E60-53F2-426D-A9F6-C1557B7A834E}" dt="2025-02-18T17:41:10.394" v="47"/>
        <pc:sldMkLst>
          <pc:docMk/>
          <pc:sldMk cId="4004045269" sldId="544"/>
        </pc:sldMkLst>
        <pc:picChg chg="mod">
          <ac:chgData name="Daversa, Amy" userId="53b63789-c5ff-4f54-a1eb-046181b28382" providerId="ADAL" clId="{DACE1E60-53F2-426D-A9F6-C1557B7A834E}" dt="2025-02-18T17:38:34.744" v="18" actId="14100"/>
          <ac:picMkLst>
            <pc:docMk/>
            <pc:sldMk cId="4004045269" sldId="544"/>
            <ac:picMk id="4" creationId="{9052B1F4-C263-77A1-C4C1-97AB2C7969B6}"/>
          </ac:picMkLst>
        </pc:picChg>
        <pc:picChg chg="mod">
          <ac:chgData name="Daversa, Amy" userId="53b63789-c5ff-4f54-a1eb-046181b28382" providerId="ADAL" clId="{DACE1E60-53F2-426D-A9F6-C1557B7A834E}" dt="2025-02-18T17:38:41.379" v="20" actId="1076"/>
          <ac:picMkLst>
            <pc:docMk/>
            <pc:sldMk cId="4004045269" sldId="544"/>
            <ac:picMk id="6" creationId="{E0095ED8-3127-6817-14B6-E313A415169A}"/>
          </ac:picMkLst>
        </pc:picChg>
        <pc:picChg chg="mod">
          <ac:chgData name="Daversa, Amy" userId="53b63789-c5ff-4f54-a1eb-046181b28382" providerId="ADAL" clId="{DACE1E60-53F2-426D-A9F6-C1557B7A834E}" dt="2025-02-18T17:39:04.866" v="31" actId="1076"/>
          <ac:picMkLst>
            <pc:docMk/>
            <pc:sldMk cId="4004045269" sldId="544"/>
            <ac:picMk id="7" creationId="{8E29BBE1-4762-CB74-198A-B3738B838B9A}"/>
          </ac:picMkLst>
        </pc:picChg>
        <pc:picChg chg="del">
          <ac:chgData name="Daversa, Amy" userId="53b63789-c5ff-4f54-a1eb-046181b28382" providerId="ADAL" clId="{DACE1E60-53F2-426D-A9F6-C1557B7A834E}" dt="2025-02-18T17:37:32.408" v="0" actId="478"/>
          <ac:picMkLst>
            <pc:docMk/>
            <pc:sldMk cId="4004045269" sldId="544"/>
            <ac:picMk id="10" creationId="{F66E7310-608B-C917-487B-794CD82FEA9B}"/>
          </ac:picMkLst>
        </pc:picChg>
        <pc:picChg chg="del">
          <ac:chgData name="Daversa, Amy" userId="53b63789-c5ff-4f54-a1eb-046181b28382" providerId="ADAL" clId="{DACE1E60-53F2-426D-A9F6-C1557B7A834E}" dt="2025-02-18T17:37:41.933" v="2" actId="478"/>
          <ac:picMkLst>
            <pc:docMk/>
            <pc:sldMk cId="4004045269" sldId="544"/>
            <ac:picMk id="11" creationId="{2ECFC9EC-0FF9-3B64-1840-79119D0E8DFF}"/>
          </ac:picMkLst>
        </pc:picChg>
        <pc:picChg chg="mod">
          <ac:chgData name="Daversa, Amy" userId="53b63789-c5ff-4f54-a1eb-046181b28382" providerId="ADAL" clId="{DACE1E60-53F2-426D-A9F6-C1557B7A834E}" dt="2025-02-18T17:41:10.394" v="47"/>
          <ac:picMkLst>
            <pc:docMk/>
            <pc:sldMk cId="4004045269" sldId="544"/>
            <ac:picMk id="12" creationId="{F27A20A3-F34C-0805-9C2E-D307E3079A4A}"/>
          </ac:picMkLst>
        </pc:picChg>
        <pc:picChg chg="mod">
          <ac:chgData name="Daversa, Amy" userId="53b63789-c5ff-4f54-a1eb-046181b28382" providerId="ADAL" clId="{DACE1E60-53F2-426D-A9F6-C1557B7A834E}" dt="2025-02-18T17:38:32.285" v="17" actId="1076"/>
          <ac:picMkLst>
            <pc:docMk/>
            <pc:sldMk cId="4004045269" sldId="544"/>
            <ac:picMk id="13" creationId="{B0E1963B-1225-7C9B-1BB5-2E9419DE4EC1}"/>
          </ac:picMkLst>
        </pc:picChg>
        <pc:picChg chg="mod">
          <ac:chgData name="Daversa, Amy" userId="53b63789-c5ff-4f54-a1eb-046181b28382" providerId="ADAL" clId="{DACE1E60-53F2-426D-A9F6-C1557B7A834E}" dt="2025-02-18T17:39:44.593" v="45" actId="1076"/>
          <ac:picMkLst>
            <pc:docMk/>
            <pc:sldMk cId="4004045269" sldId="544"/>
            <ac:picMk id="14" creationId="{DE1AF9B2-B874-0326-B708-1BA2297C07BA}"/>
          </ac:picMkLst>
        </pc:picChg>
        <pc:picChg chg="mod">
          <ac:chgData name="Daversa, Amy" userId="53b63789-c5ff-4f54-a1eb-046181b28382" providerId="ADAL" clId="{DACE1E60-53F2-426D-A9F6-C1557B7A834E}" dt="2025-02-18T17:39:06.692" v="32" actId="1076"/>
          <ac:picMkLst>
            <pc:docMk/>
            <pc:sldMk cId="4004045269" sldId="544"/>
            <ac:picMk id="15" creationId="{27A59674-905F-38FE-8B1E-EBF580A8C021}"/>
          </ac:picMkLst>
        </pc:picChg>
        <pc:picChg chg="mod">
          <ac:chgData name="Daversa, Amy" userId="53b63789-c5ff-4f54-a1eb-046181b28382" providerId="ADAL" clId="{DACE1E60-53F2-426D-A9F6-C1557B7A834E}" dt="2025-02-18T17:39:40.725" v="44" actId="1076"/>
          <ac:picMkLst>
            <pc:docMk/>
            <pc:sldMk cId="4004045269" sldId="544"/>
            <ac:picMk id="16" creationId="{6CA024B0-41CE-A7BD-0D04-B0B7A98EF3A0}"/>
          </ac:picMkLst>
        </pc:picChg>
        <pc:picChg chg="mod">
          <ac:chgData name="Daversa, Amy" userId="53b63789-c5ff-4f54-a1eb-046181b28382" providerId="ADAL" clId="{DACE1E60-53F2-426D-A9F6-C1557B7A834E}" dt="2025-02-18T17:39:32.892" v="41" actId="14100"/>
          <ac:picMkLst>
            <pc:docMk/>
            <pc:sldMk cId="4004045269" sldId="544"/>
            <ac:picMk id="17" creationId="{3B8C5FC4-A164-BE2A-6C9A-AE10DA6726FF}"/>
          </ac:picMkLst>
        </pc:picChg>
        <pc:picChg chg="del">
          <ac:chgData name="Daversa, Amy" userId="53b63789-c5ff-4f54-a1eb-046181b28382" providerId="ADAL" clId="{DACE1E60-53F2-426D-A9F6-C1557B7A834E}" dt="2025-02-18T17:37:41.061" v="1" actId="478"/>
          <ac:picMkLst>
            <pc:docMk/>
            <pc:sldMk cId="4004045269" sldId="544"/>
            <ac:picMk id="18" creationId="{9EC006E7-A803-53A0-16BE-748F23A66FC2}"/>
          </ac:picMkLst>
        </pc:picChg>
      </pc:sldChg>
      <pc:sldChg chg="modSp mod">
        <pc:chgData name="Daversa, Amy" userId="53b63789-c5ff-4f54-a1eb-046181b28382" providerId="ADAL" clId="{DACE1E60-53F2-426D-A9F6-C1557B7A834E}" dt="2025-02-18T17:42:33.320" v="164" actId="20577"/>
        <pc:sldMkLst>
          <pc:docMk/>
          <pc:sldMk cId="436778910" sldId="546"/>
        </pc:sldMkLst>
        <pc:spChg chg="mod">
          <ac:chgData name="Daversa, Amy" userId="53b63789-c5ff-4f54-a1eb-046181b28382" providerId="ADAL" clId="{DACE1E60-53F2-426D-A9F6-C1557B7A834E}" dt="2025-02-18T17:42:33.320" v="164" actId="20577"/>
          <ac:spMkLst>
            <pc:docMk/>
            <pc:sldMk cId="436778910" sldId="546"/>
            <ac:spMk id="9" creationId="{53562568-FE6B-760D-D462-068D3121854A}"/>
          </ac:spMkLst>
        </pc:spChg>
      </pc:sldChg>
      <pc:sldChg chg="new del">
        <pc:chgData name="Daversa, Amy" userId="53b63789-c5ff-4f54-a1eb-046181b28382" providerId="ADAL" clId="{DACE1E60-53F2-426D-A9F6-C1557B7A834E}" dt="2025-02-18T17:50:49.493" v="269" actId="47"/>
        <pc:sldMkLst>
          <pc:docMk/>
          <pc:sldMk cId="295784296" sldId="547"/>
        </pc:sldMkLst>
      </pc:sldChg>
      <pc:sldChg chg="addSp delSp modSp add mod">
        <pc:chgData name="Daversa, Amy" userId="53b63789-c5ff-4f54-a1eb-046181b28382" providerId="ADAL" clId="{DACE1E60-53F2-426D-A9F6-C1557B7A834E}" dt="2025-02-18T18:00:24.226" v="286" actId="1076"/>
        <pc:sldMkLst>
          <pc:docMk/>
          <pc:sldMk cId="3133592971" sldId="547"/>
        </pc:sldMkLst>
        <pc:picChg chg="del">
          <ac:chgData name="Daversa, Amy" userId="53b63789-c5ff-4f54-a1eb-046181b28382" providerId="ADAL" clId="{DACE1E60-53F2-426D-A9F6-C1557B7A834E}" dt="2025-02-18T17:51:03.508" v="271" actId="478"/>
          <ac:picMkLst>
            <pc:docMk/>
            <pc:sldMk cId="3133592971" sldId="547"/>
            <ac:picMk id="2" creationId="{588802ED-3C51-756A-42E5-6915E1A47A81}"/>
          </ac:picMkLst>
        </pc:picChg>
        <pc:picChg chg="del">
          <ac:chgData name="Daversa, Amy" userId="53b63789-c5ff-4f54-a1eb-046181b28382" providerId="ADAL" clId="{DACE1E60-53F2-426D-A9F6-C1557B7A834E}" dt="2025-02-18T17:51:04.136" v="272" actId="478"/>
          <ac:picMkLst>
            <pc:docMk/>
            <pc:sldMk cId="3133592971" sldId="547"/>
            <ac:picMk id="3" creationId="{7BCC1B0B-8966-7221-C2F0-D4FE578E2339}"/>
          </ac:picMkLst>
        </pc:picChg>
        <pc:picChg chg="del">
          <ac:chgData name="Daversa, Amy" userId="53b63789-c5ff-4f54-a1eb-046181b28382" providerId="ADAL" clId="{DACE1E60-53F2-426D-A9F6-C1557B7A834E}" dt="2025-02-18T17:51:04.684" v="273" actId="478"/>
          <ac:picMkLst>
            <pc:docMk/>
            <pc:sldMk cId="3133592971" sldId="547"/>
            <ac:picMk id="4" creationId="{BA564CBD-0C94-7E82-B08E-5ADF358EAC35}"/>
          </ac:picMkLst>
        </pc:picChg>
        <pc:picChg chg="del">
          <ac:chgData name="Daversa, Amy" userId="53b63789-c5ff-4f54-a1eb-046181b28382" providerId="ADAL" clId="{DACE1E60-53F2-426D-A9F6-C1557B7A834E}" dt="2025-02-18T17:51:06.215" v="276" actId="478"/>
          <ac:picMkLst>
            <pc:docMk/>
            <pc:sldMk cId="3133592971" sldId="547"/>
            <ac:picMk id="5" creationId="{8F20FFCF-3C68-444C-8FDB-F7C78B83E029}"/>
          </ac:picMkLst>
        </pc:picChg>
        <pc:picChg chg="add mod">
          <ac:chgData name="Daversa, Amy" userId="53b63789-c5ff-4f54-a1eb-046181b28382" providerId="ADAL" clId="{DACE1E60-53F2-426D-A9F6-C1557B7A834E}" dt="2025-02-18T18:00:19.567" v="285" actId="1076"/>
          <ac:picMkLst>
            <pc:docMk/>
            <pc:sldMk cId="3133592971" sldId="547"/>
            <ac:picMk id="6" creationId="{44FA5D6C-1B5C-D6FE-75EB-FF076A3A81C4}"/>
          </ac:picMkLst>
        </pc:picChg>
        <pc:picChg chg="del">
          <ac:chgData name="Daversa, Amy" userId="53b63789-c5ff-4f54-a1eb-046181b28382" providerId="ADAL" clId="{DACE1E60-53F2-426D-A9F6-C1557B7A834E}" dt="2025-02-18T17:51:05.148" v="274" actId="478"/>
          <ac:picMkLst>
            <pc:docMk/>
            <pc:sldMk cId="3133592971" sldId="547"/>
            <ac:picMk id="7" creationId="{DED5F020-0675-7C8E-88BD-56CB9E71AAA2}"/>
          </ac:picMkLst>
        </pc:picChg>
        <pc:picChg chg="del">
          <ac:chgData name="Daversa, Amy" userId="53b63789-c5ff-4f54-a1eb-046181b28382" providerId="ADAL" clId="{DACE1E60-53F2-426D-A9F6-C1557B7A834E}" dt="2025-02-18T17:51:05.616" v="275" actId="478"/>
          <ac:picMkLst>
            <pc:docMk/>
            <pc:sldMk cId="3133592971" sldId="547"/>
            <ac:picMk id="10" creationId="{1D7C9EBA-D320-FB59-ACC4-4A0603005176}"/>
          </ac:picMkLst>
        </pc:picChg>
        <pc:picChg chg="add mod">
          <ac:chgData name="Daversa, Amy" userId="53b63789-c5ff-4f54-a1eb-046181b28382" providerId="ADAL" clId="{DACE1E60-53F2-426D-A9F6-C1557B7A834E}" dt="2025-02-18T18:00:24.226" v="286" actId="1076"/>
          <ac:picMkLst>
            <pc:docMk/>
            <pc:sldMk cId="3133592971" sldId="547"/>
            <ac:picMk id="11" creationId="{9EC6C920-43FD-A26A-08AB-370CD3729FB9}"/>
          </ac:picMkLst>
        </pc:picChg>
      </pc:sldChg>
    </pc:docChg>
  </pc:docChgLst>
  <pc:docChgLst>
    <pc:chgData name="Daversa, Amy" userId="53b63789-c5ff-4f54-a1eb-046181b28382" providerId="ADAL" clId="{13585799-A589-43D2-98CA-0C6C6BE0E94F}"/>
    <pc:docChg chg="modSld">
      <pc:chgData name="Daversa, Amy" userId="53b63789-c5ff-4f54-a1eb-046181b28382" providerId="ADAL" clId="{13585799-A589-43D2-98CA-0C6C6BE0E94F}" dt="2025-02-10T20:17:30.107" v="12" actId="20577"/>
      <pc:docMkLst>
        <pc:docMk/>
      </pc:docMkLst>
      <pc:sldChg chg="modSp mod">
        <pc:chgData name="Daversa, Amy" userId="53b63789-c5ff-4f54-a1eb-046181b28382" providerId="ADAL" clId="{13585799-A589-43D2-98CA-0C6C6BE0E94F}" dt="2025-02-10T20:17:30.107" v="12" actId="20577"/>
        <pc:sldMkLst>
          <pc:docMk/>
          <pc:sldMk cId="4004045269" sldId="544"/>
        </pc:sldMkLst>
        <pc:spChg chg="mod">
          <ac:chgData name="Daversa, Amy" userId="53b63789-c5ff-4f54-a1eb-046181b28382" providerId="ADAL" clId="{13585799-A589-43D2-98CA-0C6C6BE0E94F}" dt="2025-02-10T20:17:30.107" v="12" actId="20577"/>
          <ac:spMkLst>
            <pc:docMk/>
            <pc:sldMk cId="4004045269" sldId="544"/>
            <ac:spMk id="9" creationId="{DB568C50-A912-8E02-5DD8-04AF6AA5574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0B137-4B56-4579-80FA-722C5E1A8515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B3C9C-1E05-4DDF-8275-BFA69F874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84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E2815-950C-D05E-14F5-EE51528B4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57632E-504F-9EAC-DCE8-50BB7064C4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DDED4E-B069-0B33-8194-9748DEA92C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2C9C78-2D60-46FE-ED9B-F1EB74C455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73052-1C4D-4D99-A058-91D5791083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055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93FA2-D873-EB82-332C-DD5F206C6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5EAD76-3249-3210-5508-6BFF47B6CD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D96FE0-8953-915A-2120-69CEC0BAB3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E3DDA9-A59F-C7D1-BBA1-47C3373366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73052-1C4D-4D99-A058-91D5791083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462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C3606-208C-89A5-9681-D6627260E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420CA6-680B-4B4C-2832-3D19C3834F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CA10F6-B8C1-1C8A-BAD5-CFBC09B337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27D53-BEFD-F8C6-092B-2FE88AF517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73052-1C4D-4D99-A058-91D5791083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2114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1BE7B-8F36-AEA8-E958-E18F324E9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CD436F-FE8F-3E0F-AB04-FF8D7D898E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BC48D6-7130-351C-E9B5-698DDC5F34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FDCBBE-B303-98F5-C616-B6C8348599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73052-1C4D-4D99-A058-91D5791083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441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AE830-50D7-95D8-8EFD-897868F40B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151D21-8636-FC1C-D0E6-29303A448D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49B51-919B-405E-0A99-A09331C83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0437-6D15-49C8-AEDF-256F0FBAABE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8872D-D9BA-4FE5-8FB8-BA08E8CFF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EF60E-C0B6-128A-3698-49F491919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1C6F-6ECB-4A41-B6AF-A726B8C02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33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72FC8-B94A-7952-637B-5A3FA4E7C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9F8EFA-651F-F5F2-C451-40124ACC82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6D059-B102-D92A-A879-F32D5B4DD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0437-6D15-49C8-AEDF-256F0FBAABE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17A33-4547-47BA-F770-8F0216514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F1659-1E38-7205-7C64-32DF7C37A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1C6F-6ECB-4A41-B6AF-A726B8C02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3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F49917-5F8D-4737-212B-8FF8464BAC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A4388F-B896-8354-7B2A-5DD60535B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1229A-80E0-8C1C-7388-21D254B04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0437-6D15-49C8-AEDF-256F0FBAABE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CBB39-0AF6-CED7-D356-FA34EC499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74CDA-D18E-34AC-BB0E-389CA25EB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1C6F-6ECB-4A41-B6AF-A726B8C02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1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2/19/2025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715961"/>
          </a:xfrm>
        </p:spPr>
        <p:txBody>
          <a:bodyPr>
            <a:normAutofit/>
          </a:bodyPr>
          <a:lstStyle>
            <a:lvl1pPr algn="l">
              <a:defRPr sz="3733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90600"/>
            <a:ext cx="10972800" cy="508000"/>
          </a:xfrm>
        </p:spPr>
        <p:txBody>
          <a:bodyPr>
            <a:noAutofit/>
          </a:bodyPr>
          <a:lstStyle>
            <a:lvl1pPr marL="0" indent="0">
              <a:buNone/>
              <a:defRPr sz="186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965383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2951D-F412-1842-F443-A33743BD2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A1370-5099-A515-AE40-2922136A7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BFA4F-2A92-FF41-4135-7D31B85C7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0437-6D15-49C8-AEDF-256F0FBAABE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00C39-CA76-A721-8E96-B61E71D7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D0BBB-08C4-0BEE-50D7-7774920CD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1C6F-6ECB-4A41-B6AF-A726B8C02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23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1615F-D3D9-2B13-BD60-B233EB2DB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03D9E-3564-31FB-6B82-32B681562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8BADC-1AAA-BA54-00FC-18E1FBC50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0437-6D15-49C8-AEDF-256F0FBAABE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DA8DE-B892-B6A7-7337-CB3DC0478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58EFD-B05F-7048-430A-249B45461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1C6F-6ECB-4A41-B6AF-A726B8C02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86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B867B-575E-D541-65D0-5234942B3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655BD-FE7E-2A18-5A1E-4D143FE723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455FF0-A647-40C4-C428-C1C17E9E5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1306B-8C2B-D64A-AE23-031A762EE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0437-6D15-49C8-AEDF-256F0FBAABE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C98EFE-B3A4-320F-589F-152F07574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D35D9D-0948-9B24-F85D-7468A9C92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1C6F-6ECB-4A41-B6AF-A726B8C02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62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B238-D8FE-4C9D-D61C-ECE2842CD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BF33C-0A0E-11B3-FD72-98B710A0A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921C6C-BEDB-25C7-011D-08137F1A6B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E1FC89-729A-AB10-7F9B-DAA5E4EC2D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AC2493-EA08-9C8D-16AC-BFECF4F624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761CD5-3B16-E468-BC2F-FB9679109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0437-6D15-49C8-AEDF-256F0FBAABE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9D4B00-3215-CB2B-876E-2D572F1FC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65A849-1D32-70B2-7892-2A2BA4AC5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1C6F-6ECB-4A41-B6AF-A726B8C02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05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79889-DF93-32A3-FB3E-0D22D5700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DFCAD6-D818-D291-C147-498CF008D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0437-6D15-49C8-AEDF-256F0FBAABE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D5BCE2-7B74-4D59-A4EE-38CCBB23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F00F0-4A61-BDCD-0351-A22FA5093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1C6F-6ECB-4A41-B6AF-A726B8C02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87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D429F1-DD73-37AD-125F-08C1C63A4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0437-6D15-49C8-AEDF-256F0FBAABE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A87B2C-BA16-6C8B-FD67-D560BBB7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970C1E-BB17-3AF9-5538-2230C4446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1C6F-6ECB-4A41-B6AF-A726B8C02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33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17913-92DF-E643-66D1-CF45C6E93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B1E36-0FFF-47A3-42E5-E6D69B1AB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B2F18F-45F0-179F-44B8-D81498A0F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89EECF-C7F8-757A-6E26-62EFA8227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0437-6D15-49C8-AEDF-256F0FBAABE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1F398-B4DA-5B5E-260E-AFC3D5784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164649-710B-33B0-7808-609892C61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1C6F-6ECB-4A41-B6AF-A726B8C02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18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E6953-34CE-2099-FA0E-E8B35F900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17606B-F4A6-3B6F-99D4-8C5A1CD726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5F9865-97E2-2C54-F434-64432F9459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3E8845-83B2-5DCC-D879-5974099F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0437-6D15-49C8-AEDF-256F0FBAABE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4043E3-7741-3B95-2967-712B0D7D6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F07C9F-5E4A-753A-BF43-86602F1B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1C6F-6ECB-4A41-B6AF-A726B8C02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21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9FEF75-E6A9-3668-586C-30557D705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53096E-68BF-411B-A9FD-B446D0A42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B568D-E09B-79C0-BC4D-25A0250BC5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AF0437-6D15-49C8-AEDF-256F0FBAABE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D18AB-B639-818A-F29F-B32A52843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B2683-7622-E6CD-2AF5-37B66A391C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1E1C6F-6ECB-4A41-B6AF-A726B8C02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1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s://skillpath.com/virtual/accelerated-leadership-certificate-program?se=gs1215&amp;utm_source=google&amp;utm_medium=search&amp;utm_campaign=xmns5&amp;utm_content=xmns5&amp;utm_topic=xmns5&amp;utm_stareq=gs1215&amp;gad_source=1&amp;gclid=Cj0KCQiAwOe8BhCCARIsAGKeD56TG7FLkQ4ZiD7jOjb_1egrUoCcjq9siyFaogkXykzQ7PjwUtOmsVMaAl8WEALw_wcB" TargetMode="External"/><Relationship Id="rId3" Type="http://schemas.openxmlformats.org/officeDocument/2006/relationships/hyperlink" Target="https://www.amazon.com/Microsoft-Office-365-Beginners-PowerPoint/dp/B0BGSNXP88/ref=asc_df_B0BGSNXP88?mcid=577f2fc6f4083c37983931ef79e8a0b4&amp;hvocijid=7771011119304904263-B0BGSNXP88-&amp;hvexpln=73&amp;tag=hyprod-20&amp;linkCode=df0&amp;hvadid=721245378154&amp;hvpos=&amp;hvnetw=g&amp;hvrand=7771011119304904263&amp;hvpone=&amp;hvptwo=&amp;hvqmt=&amp;hvdev=c&amp;hvdvcmdl=&amp;hvlocint=&amp;hvlocphy=1018611&amp;hvtargid=pla-2281435178578&amp;psc=1" TargetMode="External"/><Relationship Id="rId7" Type="http://schemas.openxmlformats.org/officeDocument/2006/relationships/hyperlink" Target="https://www.td.org/product/book--presentation-skills-training/111619" TargetMode="Externa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hyperlink" Target="https://www.amazon.com/Elevated-Communicator-Master-Strengthen-Well-Being/dp/1982154721?tag=googhydr-20&amp;source=dsa&amp;hvcampaign=books&amp;gclid=Cj0KCQiAwOe8BhCCARIsAGKeD57wJNoVIztx8OorvBiAKh00NGPihrR6-BQ2WjCrZxWcfKp9848nVqYaAusAEALw_wcB" TargetMode="External"/><Relationship Id="rId5" Type="http://schemas.openxmlformats.org/officeDocument/2006/relationships/hyperlink" Target="https://www.rosettastone.com/buy/special-offer-199/?gad_source=1&amp;gclid=Cj0KCQiAwOe8BhCCARIsAGKeD55hmp1WUywbdw1nWmRYTa4zVNW2aDkq2nsaMSgatpgoDFHde6thB28aAnWXEALw_wcB" TargetMode="External"/><Relationship Id="rId15" Type="http://schemas.openxmlformats.org/officeDocument/2006/relationships/hyperlink" Target="https://www.classcentral.com/subject/sign-language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hyperlink" Target="https://www.nationalnotary.org/?gad_source=1&amp;gclid=Cj0KCQiAwOe8BhCCARIsAGKeD54ZB4fBI9BlMeWn3mth3DJXFSL0fxjWoPnAruYHASzDclRhFMj3FvYaAggSEALw_wcB" TargetMode="External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s://ymcahagerstown.org/" TargetMode="External"/><Relationship Id="rId18" Type="http://schemas.openxmlformats.org/officeDocument/2006/relationships/image" Target="../media/image15.png"/><Relationship Id="rId3" Type="http://schemas.openxmlformats.org/officeDocument/2006/relationships/hyperlink" Target="https://www.crunch.com/" TargetMode="External"/><Relationship Id="rId7" Type="http://schemas.openxmlformats.org/officeDocument/2006/relationships/hyperlink" Target="https://www.nutrisystem.com/?utm_medium=cpc&amp;utm_source=google&amp;utm_content=Club&amp;nbt=nb%3Aadwords%3Ag%3A20391954367%3A151722008619%3A725126622418&amp;nb_adtype=&amp;nb_kwd=is+nutrisystem+healthy+for+you&amp;nb_ti=aud-578140723157%3Akwd-325293580950&amp;nb_mi=&amp;nb_pc=&amp;nb_pi=&amp;nb_ppi=&amp;nb_placement=&amp;nb_li_ms=&amp;nb_lp_ms=&amp;nb_fii=&amp;nb_ap=&amp;nb_mt=b&amp;gad_source=1&amp;gclid=Cj0KCQiAwOe8BhCCARIsAGKeD541P1KPZkJt5SLYAWj6qGb9U3GyJ2QPBK4nWHDDm_xTh4QU91X05Q0aAr-DEALw_wcB" TargetMode="External"/><Relationship Id="rId12" Type="http://schemas.openxmlformats.org/officeDocument/2006/relationships/image" Target="../media/image12.png"/><Relationship Id="rId17" Type="http://schemas.openxmlformats.org/officeDocument/2006/relationships/hyperlink" Target="https://www.amazon.com/Fitbit-Charge-Advanced-Fitness-Tracker/dp/B08GYSZJBV" TargetMode="Externa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hyperlink" Target="https://www.onelifefitness.com/free-pass?utm_source=google&amp;utm_medium=search&amp;utm_campaign=dmv&amp;utm_source=google&amp;utm_medium=cpc&amp;utm_campaign=P7_|_DMV_-_Search_-_Brand&amp;utm_content=&amp;utm_term=onelife%20fitness&amp;hsa_acc=8293398170&amp;hsa_cam=20675799584&amp;hsa_grp=154336750923&amp;hsa_ad=725915710753&amp;hsa_src=g&amp;hsa_tgt=kwd-13324589616&amp;hsa_kw=onelife%20fitness&amp;hsa_mt=b&amp;hsa_net=adwords&amp;hsa_ver=3&amp;gad_source=1&amp;gclid=Cj0KCQiAwOe8BhCCARIsAGKeD55c6xN1wdKJLZX8bQ7WIk9lwHPnALajuOkFPE4Zlb9SBJ3rxWnurT0aAhOLEALw_wcB" TargetMode="External"/><Relationship Id="rId5" Type="http://schemas.openxmlformats.org/officeDocument/2006/relationships/hyperlink" Target="https://www.planetfitness.com/" TargetMode="External"/><Relationship Id="rId15" Type="http://schemas.openxmlformats.org/officeDocument/2006/relationships/hyperlink" Target="https://www.weightwatchers.com/us/?cid%3DsemGGL_Exact_Brand_Joining_Join_qdstw_qobjc_qbudc_qaudp_qrtgn_qpma_qostz_qdevz_qlobr_qgeon_qkwb_qaprcweight+watchers+sign+up%26account%3DWWUS%26tracker%3D43700081426946603$$=&amp;g_acctid=243-229-0722&amp;g_adgroupid=180864587184&amp;g_adid=730642638462&amp;g_adtype=search&amp;g_campaign=GGL_EN_Prospecting_Brand_General_Exact_290125+-new+customers&amp;g_campaignid=22172568634&amp;g_keyword=weight%20watchers%20sign%20up&amp;g_keywordid=kwd-330642493884&amp;g_network=g&amp;gad_source=1&amp;gclid=Cj0KCQiAwOe8BhCCARIsAGKeD57f4Q4XitKq7i7Lq1c06x9-ITCKMW7CS7NNwuBCF1dIS9zaGQY-84YaAqQeEALw_wcB&amp;gclsrc=aw.ds" TargetMode="External"/><Relationship Id="rId10" Type="http://schemas.openxmlformats.org/officeDocument/2006/relationships/image" Target="../media/image11.png"/><Relationship Id="rId19" Type="http://schemas.openxmlformats.org/officeDocument/2006/relationships/hyperlink" Target="https://www.zumba.com/en-US/class_search?searchType=in_person&amp;lat=39.2842&amp;lng=-76.6918&amp;distanceRadius=18437&amp;country=US&amp;state=Maryland&amp;city=Baltimore&amp;postalCode=21229&amp;formattedAddress=Baltimore%2C+Maryland&amp;startDate=2025-01-29&amp;startTime=0&amp;endTime=24&amp;days=&amp;workoutLevels=any&amp;orderBy=weighted&amp;classTypes=zumba%2Czumba-step%2Czumba-toning%2Caqua-zumba%2Czumba-sentao%2Czumba-gold%2Czumba-gold-toning%2Czumba-kids%2Czumba-kids-jr%2Czumba-in-the-circuit&amp;music=&amp;showSavedInstructorsFirst=1" TargetMode="External"/><Relationship Id="rId4" Type="http://schemas.openxmlformats.org/officeDocument/2006/relationships/image" Target="../media/image8.png"/><Relationship Id="rId9" Type="http://schemas.openxmlformats.org/officeDocument/2006/relationships/hyperlink" Target="https://www.hagerstownmd.org/808/Yoga" TargetMode="External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www.amazon.com/Alpine-WorkSafe-Reusable-Plugs-Hypoallergenic/dp/B00REAQTF4" TargetMode="External"/><Relationship Id="rId7" Type="http://schemas.openxmlformats.org/officeDocument/2006/relationships/hyperlink" Target="https://www.amazon.com/SafeAlarm-Personal-Self-Defense-Keychain-Emergency/dp/B0935PWBZS/ref=asc_df_B0935PWBZS?mcid=18404032f62139b4adde7cac841590a1&amp;hvocijid=267442779220017553-B0935PWBZS-&amp;hvexpln=73&amp;tag=hyprod-20&amp;linkCode=df0&amp;hvadid=721245378154&amp;hvpos=&amp;hvnetw=g&amp;hvrand=267442779220017553&amp;hvpone=&amp;hvptwo=&amp;hvqmt=&amp;hvdev=c&amp;hvdvcmdl=&amp;hvlocint=&amp;hvlocphy=9008037&amp;hvtargid=pla-2281435181178&amp;psc=1" TargetMode="External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hyperlink" Target="https://www.grainger.com/product/52CU19?gucid=N:N:PS:Paid:GGL:CSM-2295:6VHHZD:20500801:APZ_1&amp;gad_source=1&amp;gclid=Cj0KCQiAwOe8BhCCARIsAGKeD55zIFDa1WmEkMJ5VzLP64e4ajrg_tMCiNmr1KwfykKij3Bl1bla-T8aAlf4EALw_wcB&amp;gclsrc=aw.ds" TargetMode="External"/><Relationship Id="rId5" Type="http://schemas.openxmlformats.org/officeDocument/2006/relationships/hyperlink" Target="https://www.amazon.com/POWERTEC-71563-Protective-Protection-Woodworking/dp/B08BNG2Q82" TargetMode="External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hyperlink" Target="https://www.homedepot.com/p/BISON-LIFE-Black-4X-Large-56-in-68-in-Lifting-Support-Weight-Belt-Lower-Back-Brace-Dual-Adjustable-Straps-3-Pack-BLSH-ES-4XL-2LB-3/32445118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4BB0A5-9514-FC8E-98B1-AF23869DD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15FBFCDA-F439-052B-AB69-FD13B4FBD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01AE86F-CF2A-124C-A422-BF07BF567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044" y="321732"/>
            <a:ext cx="4568741" cy="6192603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DFB02C-A544-F69F-C40A-F319C49EC4B1}"/>
              </a:ext>
            </a:extLst>
          </p:cNvPr>
          <p:cNvSpPr txBox="1"/>
          <p:nvPr/>
        </p:nvSpPr>
        <p:spPr>
          <a:xfrm>
            <a:off x="798257" y="637523"/>
            <a:ext cx="3608896" cy="16909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Employee Investment</a:t>
            </a:r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id="{8C746E9C-E95F-378D-9FF3-E7C88D24F7A9}"/>
              </a:ext>
            </a:extLst>
          </p:cNvPr>
          <p:cNvSpPr txBox="1">
            <a:spLocks/>
          </p:cNvSpPr>
          <p:nvPr/>
        </p:nvSpPr>
        <p:spPr>
          <a:xfrm>
            <a:off x="798255" y="2415941"/>
            <a:ext cx="3956341" cy="37354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36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  <a:t>PERSONAL DEVELOPMENT: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  <a:t>Educational Seminars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  <a:t>Educational Books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  <a:t>Workshops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  <a:t>Certifications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j-ea"/>
              <a:cs typeface="+mj-cs"/>
            </a:endParaRPr>
          </a:p>
        </p:txBody>
      </p:sp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C5558222-F1C3-C86E-3E96-0177A24FA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078" y="321733"/>
            <a:ext cx="2021867" cy="2614666"/>
          </a:xfrm>
          <a:prstGeom prst="rect">
            <a:avLst/>
          </a:prstGeom>
        </p:spPr>
      </p:pic>
      <p:pic>
        <p:nvPicPr>
          <p:cNvPr id="3" name="Picture 2">
            <a:hlinkClick r:id="rId5"/>
            <a:extLst>
              <a:ext uri="{FF2B5EF4-FFF2-40B4-BE49-F238E27FC236}">
                <a16:creationId xmlns:a16="http://schemas.microsoft.com/office/drawing/2014/main" id="{58B042A6-5D36-DD50-9FBD-EC3A4C9FFC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0380" y="4967496"/>
            <a:ext cx="2866967" cy="1594057"/>
          </a:xfrm>
          <a:prstGeom prst="rect">
            <a:avLst/>
          </a:prstGeom>
        </p:spPr>
      </p:pic>
      <p:pic>
        <p:nvPicPr>
          <p:cNvPr id="4" name="Picture 3">
            <a:hlinkClick r:id="rId7"/>
            <a:extLst>
              <a:ext uri="{FF2B5EF4-FFF2-40B4-BE49-F238E27FC236}">
                <a16:creationId xmlns:a16="http://schemas.microsoft.com/office/drawing/2014/main" id="{B651B874-DEB6-F609-7827-5633DED87D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08273" y="345747"/>
            <a:ext cx="1986422" cy="2581122"/>
          </a:xfrm>
          <a:prstGeom prst="rect">
            <a:avLst/>
          </a:prstGeom>
        </p:spPr>
      </p:pic>
      <p:pic>
        <p:nvPicPr>
          <p:cNvPr id="5" name="Picture 4">
            <a:hlinkClick r:id="rId9"/>
            <a:extLst>
              <a:ext uri="{FF2B5EF4-FFF2-40B4-BE49-F238E27FC236}">
                <a16:creationId xmlns:a16="http://schemas.microsoft.com/office/drawing/2014/main" id="{0AADAA73-D5E3-6103-EF7A-BF56BE4D9C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6490" y="5158980"/>
            <a:ext cx="3279932" cy="1286367"/>
          </a:xfrm>
          <a:prstGeom prst="rect">
            <a:avLst/>
          </a:prstGeom>
        </p:spPr>
      </p:pic>
      <p:pic>
        <p:nvPicPr>
          <p:cNvPr id="7" name="Picture 6">
            <a:hlinkClick r:id="rId11"/>
            <a:extLst>
              <a:ext uri="{FF2B5EF4-FFF2-40B4-BE49-F238E27FC236}">
                <a16:creationId xmlns:a16="http://schemas.microsoft.com/office/drawing/2014/main" id="{C3C760A5-B609-78FF-ACC2-173C0E31196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07730" y="321733"/>
            <a:ext cx="1730046" cy="2614666"/>
          </a:xfrm>
          <a:prstGeom prst="rect">
            <a:avLst/>
          </a:prstGeom>
        </p:spPr>
      </p:pic>
      <p:pic>
        <p:nvPicPr>
          <p:cNvPr id="10" name="Picture 9">
            <a:hlinkClick r:id="rId13"/>
            <a:extLst>
              <a:ext uri="{FF2B5EF4-FFF2-40B4-BE49-F238E27FC236}">
                <a16:creationId xmlns:a16="http://schemas.microsoft.com/office/drawing/2014/main" id="{81ADCBA7-2219-D342-A578-A38FF7DA549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13855" y="3127957"/>
            <a:ext cx="3158002" cy="1774090"/>
          </a:xfrm>
          <a:prstGeom prst="rect">
            <a:avLst/>
          </a:prstGeom>
        </p:spPr>
      </p:pic>
      <p:pic>
        <p:nvPicPr>
          <p:cNvPr id="11" name="Picture 10">
            <a:hlinkClick r:id="rId15"/>
            <a:extLst>
              <a:ext uri="{FF2B5EF4-FFF2-40B4-BE49-F238E27FC236}">
                <a16:creationId xmlns:a16="http://schemas.microsoft.com/office/drawing/2014/main" id="{0C4EBE6B-2538-8756-33B5-44A1268DD6E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34015" y="3127957"/>
            <a:ext cx="3359698" cy="168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92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3C2605-7AD9-82FD-2A34-92A5DA794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BAB786FF-3817-8D66-44C3-B0F359931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BE5A947-BE0D-4348-A345-A8543AF4A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044" y="321732"/>
            <a:ext cx="4568741" cy="6192603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5FFBA1-DEAC-40A2-F63A-576BC1E5F0B9}"/>
              </a:ext>
            </a:extLst>
          </p:cNvPr>
          <p:cNvSpPr txBox="1"/>
          <p:nvPr/>
        </p:nvSpPr>
        <p:spPr>
          <a:xfrm>
            <a:off x="798257" y="637523"/>
            <a:ext cx="3608896" cy="16909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Employee Investment</a:t>
            </a:r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id="{DB568C50-A912-8E02-5DD8-04AF6AA55746}"/>
              </a:ext>
            </a:extLst>
          </p:cNvPr>
          <p:cNvSpPr txBox="1">
            <a:spLocks/>
          </p:cNvSpPr>
          <p:nvPr/>
        </p:nvSpPr>
        <p:spPr>
          <a:xfrm>
            <a:off x="798255" y="2413812"/>
            <a:ext cx="3843873" cy="37376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36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  <a:t>PERSONAL WELLNESS: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  <a:t>Gym Membership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  <a:t>Yoga/Exercise Classes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  <a:t>Weight Loss Programs/Apps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  <a:t>Fitness Trackers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  <a:t>Fitness DVD’s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>
                <a:solidFill>
                  <a:srgbClr val="FFFFFF"/>
                </a:solidFill>
                <a:latin typeface="Aptos" panose="02110004020202020204"/>
              </a:rPr>
              <a:t>Nutrition Classes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  <a:t>Health/Wellness Classes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>
                <a:solidFill>
                  <a:srgbClr val="FFFFFF"/>
                </a:solidFill>
                <a:latin typeface="Aptos" panose="02110004020202020204"/>
              </a:rPr>
              <a:t>Smoking Cessation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j-ea"/>
              <a:cs typeface="+mj-cs"/>
            </a:endParaRPr>
          </a:p>
          <a:p>
            <a:pPr marL="57150"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j-ea"/>
              <a:cs typeface="+mj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j-ea"/>
              <a:cs typeface="+mj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j-ea"/>
              <a:cs typeface="+mj-cs"/>
            </a:endParaRP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9052B1F4-C263-77A1-C4C1-97AB2C796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427" y="321733"/>
            <a:ext cx="1911160" cy="1911160"/>
          </a:xfrm>
          <a:prstGeom prst="rect">
            <a:avLst/>
          </a:prstGeom>
        </p:spPr>
      </p:pic>
      <p:pic>
        <p:nvPicPr>
          <p:cNvPr id="6" name="Picture 5">
            <a:hlinkClick r:id="rId5"/>
            <a:extLst>
              <a:ext uri="{FF2B5EF4-FFF2-40B4-BE49-F238E27FC236}">
                <a16:creationId xmlns:a16="http://schemas.microsoft.com/office/drawing/2014/main" id="{E0095ED8-3127-6817-14B6-E313A41516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6017" y="2578617"/>
            <a:ext cx="1675675" cy="1993624"/>
          </a:xfrm>
          <a:prstGeom prst="rect">
            <a:avLst/>
          </a:prstGeom>
        </p:spPr>
      </p:pic>
      <p:pic>
        <p:nvPicPr>
          <p:cNvPr id="7" name="Picture 6">
            <a:hlinkClick r:id="rId7"/>
            <a:extLst>
              <a:ext uri="{FF2B5EF4-FFF2-40B4-BE49-F238E27FC236}">
                <a16:creationId xmlns:a16="http://schemas.microsoft.com/office/drawing/2014/main" id="{8E29BBE1-4762-CB74-198A-B3738B838B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1333" y="173182"/>
            <a:ext cx="2660746" cy="1392251"/>
          </a:xfrm>
          <a:prstGeom prst="rect">
            <a:avLst/>
          </a:prstGeom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27A20A3-F34C-0805-9C2E-D307E3079A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26032" y="4463800"/>
            <a:ext cx="3551422" cy="2372267"/>
          </a:xfrm>
          <a:prstGeom prst="rect">
            <a:avLst/>
          </a:prstGeom>
        </p:spPr>
      </p:pic>
      <p:pic>
        <p:nvPicPr>
          <p:cNvPr id="13" name="Picture 12">
            <a:hlinkClick r:id="rId11"/>
            <a:extLst>
              <a:ext uri="{FF2B5EF4-FFF2-40B4-BE49-F238E27FC236}">
                <a16:creationId xmlns:a16="http://schemas.microsoft.com/office/drawing/2014/main" id="{B0E1963B-1225-7C9B-1BB5-2E9419DE4E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12735" y="1732031"/>
            <a:ext cx="1938800" cy="1938800"/>
          </a:xfrm>
          <a:prstGeom prst="rect">
            <a:avLst/>
          </a:prstGeom>
        </p:spPr>
      </p:pic>
      <p:pic>
        <p:nvPicPr>
          <p:cNvPr id="14" name="Picture 13">
            <a:hlinkClick r:id="rId13"/>
            <a:extLst>
              <a:ext uri="{FF2B5EF4-FFF2-40B4-BE49-F238E27FC236}">
                <a16:creationId xmlns:a16="http://schemas.microsoft.com/office/drawing/2014/main" id="{DE1AF9B2-B874-0326-B708-1BA2297C07B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54959" y="4276743"/>
            <a:ext cx="2066574" cy="1570235"/>
          </a:xfrm>
          <a:prstGeom prst="rect">
            <a:avLst/>
          </a:prstGeom>
        </p:spPr>
      </p:pic>
      <p:pic>
        <p:nvPicPr>
          <p:cNvPr id="15" name="Picture 14">
            <a:hlinkClick r:id="rId15"/>
            <a:extLst>
              <a:ext uri="{FF2B5EF4-FFF2-40B4-BE49-F238E27FC236}">
                <a16:creationId xmlns:a16="http://schemas.microsoft.com/office/drawing/2014/main" id="{27A59674-905F-38FE-8B1E-EBF580A8C02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26050" y="1009031"/>
            <a:ext cx="2792058" cy="1572227"/>
          </a:xfrm>
          <a:prstGeom prst="rect">
            <a:avLst/>
          </a:prstGeom>
        </p:spPr>
      </p:pic>
      <p:pic>
        <p:nvPicPr>
          <p:cNvPr id="16" name="Picture 15">
            <a:hlinkClick r:id="rId17"/>
            <a:extLst>
              <a:ext uri="{FF2B5EF4-FFF2-40B4-BE49-F238E27FC236}">
                <a16:creationId xmlns:a16="http://schemas.microsoft.com/office/drawing/2014/main" id="{6CA024B0-41CE-A7BD-0D04-B0B7A98EF3A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680743" y="4625962"/>
            <a:ext cx="2174340" cy="2166574"/>
          </a:xfrm>
          <a:prstGeom prst="rect">
            <a:avLst/>
          </a:prstGeom>
        </p:spPr>
      </p:pic>
      <p:pic>
        <p:nvPicPr>
          <p:cNvPr id="17" name="Picture 16">
            <a:hlinkClick r:id="rId19"/>
            <a:extLst>
              <a:ext uri="{FF2B5EF4-FFF2-40B4-BE49-F238E27FC236}">
                <a16:creationId xmlns:a16="http://schemas.microsoft.com/office/drawing/2014/main" id="{3B8C5FC4-A164-BE2A-6C9A-AE10DA6726F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484523" y="2261115"/>
            <a:ext cx="2376603" cy="244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45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1BEB36-D05E-4D0C-DF20-2BEE7AC73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0EFD753D-6A49-46DD-9E82-AA6E2C62B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38A5824-1F4A-4EE7-BC13-5BB48FC08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044" y="321732"/>
            <a:ext cx="4568741" cy="6192603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B480FF-EAA8-A4B5-A46B-565162D546AE}"/>
              </a:ext>
            </a:extLst>
          </p:cNvPr>
          <p:cNvSpPr txBox="1"/>
          <p:nvPr/>
        </p:nvSpPr>
        <p:spPr>
          <a:xfrm>
            <a:off x="798257" y="637523"/>
            <a:ext cx="3608896" cy="16909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Employee Investment</a:t>
            </a:r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63FEF7B7-942C-83EB-ED1A-C81A1F80205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6035" r="5" b="1856"/>
          <a:stretch/>
        </p:blipFill>
        <p:spPr>
          <a:xfrm>
            <a:off x="4968249" y="325905"/>
            <a:ext cx="2253791" cy="2006499"/>
          </a:xfrm>
          <a:prstGeom prst="rect">
            <a:avLst/>
          </a:prstGeom>
        </p:spPr>
      </p:pic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03A8F296-230D-9EC9-D9F7-DE321CBEBD0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7124" r="8" b="4028"/>
          <a:stretch/>
        </p:blipFill>
        <p:spPr>
          <a:xfrm>
            <a:off x="7295203" y="325906"/>
            <a:ext cx="2249425" cy="1998723"/>
          </a:xfrm>
          <a:prstGeom prst="rect">
            <a:avLst/>
          </a:prstGeom>
        </p:spPr>
      </p:pic>
      <p:sp>
        <p:nvSpPr>
          <p:cNvPr id="9" name="Title 11">
            <a:extLst>
              <a:ext uri="{FF2B5EF4-FFF2-40B4-BE49-F238E27FC236}">
                <a16:creationId xmlns:a16="http://schemas.microsoft.com/office/drawing/2014/main" id="{6F8C926F-5CED-6281-C145-6A836E903A1E}"/>
              </a:ext>
            </a:extLst>
          </p:cNvPr>
          <p:cNvSpPr txBox="1">
            <a:spLocks/>
          </p:cNvSpPr>
          <p:nvPr/>
        </p:nvSpPr>
        <p:spPr>
          <a:xfrm>
            <a:off x="798256" y="2332404"/>
            <a:ext cx="3852280" cy="38190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36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  <a:t>PERSONAL HEALTH &amp; SAFETY: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  <a:t>Work Boots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  <a:t>Personal Safety Alarms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  <a:t>Lifting/Support Braces</a:t>
            </a:r>
          </a:p>
          <a:p>
            <a:pPr marL="57150"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j-ea"/>
              <a:cs typeface="+mj-cs"/>
            </a:endParaRPr>
          </a:p>
        </p:txBody>
      </p:sp>
      <p:pic>
        <p:nvPicPr>
          <p:cNvPr id="34" name="Picture 33">
            <a:hlinkClick r:id="rId7"/>
            <a:extLst>
              <a:ext uri="{FF2B5EF4-FFF2-40B4-BE49-F238E27FC236}">
                <a16:creationId xmlns:a16="http://schemas.microsoft.com/office/drawing/2014/main" id="{B3461808-4D09-5A0C-F1AB-7F85017F72F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8" b="10706"/>
          <a:stretch/>
        </p:blipFill>
        <p:spPr>
          <a:xfrm>
            <a:off x="5052644" y="2853328"/>
            <a:ext cx="3109898" cy="2777166"/>
          </a:xfrm>
          <a:prstGeom prst="rect">
            <a:avLst/>
          </a:prstGeom>
        </p:spPr>
      </p:pic>
      <p:pic>
        <p:nvPicPr>
          <p:cNvPr id="5" name="Picture 4">
            <a:hlinkClick r:id="rId9"/>
            <a:extLst>
              <a:ext uri="{FF2B5EF4-FFF2-40B4-BE49-F238E27FC236}">
                <a16:creationId xmlns:a16="http://schemas.microsoft.com/office/drawing/2014/main" id="{D7F710FF-45A4-96A8-E71D-0C4C01D01D95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2516" r="3" b="7299"/>
          <a:stretch/>
        </p:blipFill>
        <p:spPr>
          <a:xfrm>
            <a:off x="8162542" y="2409923"/>
            <a:ext cx="4148582" cy="3741495"/>
          </a:xfrm>
          <a:prstGeom prst="rect">
            <a:avLst/>
          </a:prstGeom>
        </p:spPr>
      </p:pic>
      <p:pic>
        <p:nvPicPr>
          <p:cNvPr id="1026" name="Picture 2" descr="WOLVERINE 6-Inch Work Boot: M, 10 1/2, 1 PR">
            <a:hlinkClick r:id="rId11"/>
            <a:extLst>
              <a:ext uri="{FF2B5EF4-FFF2-40B4-BE49-F238E27FC236}">
                <a16:creationId xmlns:a16="http://schemas.microsoft.com/office/drawing/2014/main" id="{8D037A1F-A909-84EF-8C8C-146C7A027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724" y="0"/>
            <a:ext cx="25527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214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793989-A7F0-0B5F-E3CA-757FA568C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E1E12571-EC3A-49BD-5B1B-6DBEB9709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B3C9EF8-DA63-CB2E-5F0C-AB0F4FA68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044" y="321732"/>
            <a:ext cx="4568741" cy="6192603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C52005-8612-791A-9FB3-A101D7066CF0}"/>
              </a:ext>
            </a:extLst>
          </p:cNvPr>
          <p:cNvSpPr txBox="1"/>
          <p:nvPr/>
        </p:nvSpPr>
        <p:spPr>
          <a:xfrm>
            <a:off x="798257" y="637523"/>
            <a:ext cx="3608896" cy="16909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Team Building</a:t>
            </a:r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id="{53562568-FE6B-760D-D462-068D3121854A}"/>
              </a:ext>
            </a:extLst>
          </p:cNvPr>
          <p:cNvSpPr txBox="1">
            <a:spLocks/>
          </p:cNvSpPr>
          <p:nvPr/>
        </p:nvSpPr>
        <p:spPr>
          <a:xfrm>
            <a:off x="798255" y="2415941"/>
            <a:ext cx="3956341" cy="37354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36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  <a:t>Work-Related Workshops/Seminars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  <a:t>Personality Tests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  <a:t>Picnic Lunch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>
                <a:solidFill>
                  <a:srgbClr val="FFFFFF"/>
                </a:solidFill>
                <a:latin typeface="Aptos" panose="02110004020202020204"/>
              </a:rPr>
              <a:t>Mini-Golf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  <a:t>Polos/Apparel with County Approved Logo &amp; Branding</a:t>
            </a:r>
          </a:p>
          <a:p>
            <a:pPr marL="57150"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j-ea"/>
              <a:cs typeface="+mj-cs"/>
            </a:endParaRPr>
          </a:p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j-ea"/>
              <a:cs typeface="+mj-cs"/>
            </a:endParaRPr>
          </a:p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j-ea"/>
              <a:cs typeface="+mj-cs"/>
            </a:endParaRPr>
          </a:p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76B2EB-FBA4-DB0C-DD11-B305C4A1A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650" y="4335366"/>
            <a:ext cx="3853133" cy="2178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94F070-7F1E-ED06-F5A2-A7047B5914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4367" y="231159"/>
            <a:ext cx="3643274" cy="40618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5C25AD-A15F-899D-BF2E-51C8FAB057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8829" y="917635"/>
            <a:ext cx="2821762" cy="28217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E919E0-A658-09D2-9F37-1F7651CEB3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0632" y="4426739"/>
            <a:ext cx="2087596" cy="208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789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79</Words>
  <Application>Microsoft Office PowerPoint</Application>
  <PresentationFormat>Widescreen</PresentationFormat>
  <Paragraphs>34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Daversa, Amy</dc:creator>
  <cp:lastModifiedBy>Daversa, Amy</cp:lastModifiedBy>
  <cp:revision>5</cp:revision>
  <dcterms:created xsi:type="dcterms:W3CDTF">2025-01-29T18:59:32Z</dcterms:created>
  <dcterms:modified xsi:type="dcterms:W3CDTF">2025-02-19T20:04:41Z</dcterms:modified>
</cp:coreProperties>
</file>